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lwyn New Rg" panose="020B05030000000200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lwyn New Rg" panose="020B0503000000020004" pitchFamily="34" charset="0"/>
              </a:defRPr>
            </a:lvl1pPr>
          </a:lstStyle>
          <a:p>
            <a:fld id="{DD4C5E80-0181-DC42-9B91-3DF7819F3860}" type="datetimeFigureOut">
              <a:rPr lang="de-DE" smtClean="0"/>
              <a:pPr/>
              <a:t>23.02.21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lwyn New Rg" panose="020B05030000000200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lwyn New Rg" panose="020B0503000000020004" pitchFamily="34" charset="0"/>
              </a:defRPr>
            </a:lvl1pPr>
          </a:lstStyle>
          <a:p>
            <a:fld id="{94BE8AE4-4D8A-AD4E-8B68-0DE74083F9B8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359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lwyn New Rg" panose="020B05030000000200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ihandform 7">
            <a:extLst>
              <a:ext uri="{FF2B5EF4-FFF2-40B4-BE49-F238E27FC236}">
                <a16:creationId xmlns:a16="http://schemas.microsoft.com/office/drawing/2014/main" id="{8AD45150-E9F1-FB4E-89BA-35022FF8EC4D}"/>
              </a:ext>
            </a:extLst>
          </p:cNvPr>
          <p:cNvSpPr/>
          <p:nvPr userDrawn="1"/>
        </p:nvSpPr>
        <p:spPr>
          <a:xfrm>
            <a:off x="-137651" y="-1416409"/>
            <a:ext cx="12614786" cy="7704701"/>
          </a:xfrm>
          <a:custGeom>
            <a:avLst/>
            <a:gdLst>
              <a:gd name="connsiteX0" fmla="*/ 0 w 9529482"/>
              <a:gd name="connsiteY0" fmla="*/ 44823 h 6203576"/>
              <a:gd name="connsiteX1" fmla="*/ 26894 w 9529482"/>
              <a:gd name="connsiteY1" fmla="*/ 6203576 h 6203576"/>
              <a:gd name="connsiteX2" fmla="*/ 9484658 w 9529482"/>
              <a:gd name="connsiteY2" fmla="*/ 4814047 h 6203576"/>
              <a:gd name="connsiteX3" fmla="*/ 9529482 w 9529482"/>
              <a:gd name="connsiteY3" fmla="*/ 0 h 6203576"/>
              <a:gd name="connsiteX4" fmla="*/ 0 w 9529482"/>
              <a:gd name="connsiteY4" fmla="*/ 44823 h 6203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29482" h="6203576">
                <a:moveTo>
                  <a:pt x="0" y="44823"/>
                </a:moveTo>
                <a:lnTo>
                  <a:pt x="26894" y="6203576"/>
                </a:lnTo>
                <a:lnTo>
                  <a:pt x="9484658" y="4814047"/>
                </a:lnTo>
                <a:lnTo>
                  <a:pt x="9529482" y="0"/>
                </a:lnTo>
                <a:lnTo>
                  <a:pt x="0" y="44823"/>
                </a:lnTo>
                <a:close/>
              </a:path>
            </a:pathLst>
          </a:custGeom>
          <a:solidFill>
            <a:srgbClr val="97CB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b="0" i="0" dirty="0"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5C6464-FDBF-A94B-8F92-458CFD4D90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9685" y="5759450"/>
            <a:ext cx="5484481" cy="772980"/>
          </a:xfrm>
          <a:prstGeom prst="rect">
            <a:avLst/>
          </a:prstGeom>
        </p:spPr>
      </p:pic>
      <p:sp>
        <p:nvSpPr>
          <p:cNvPr id="8" name="Title 5">
            <a:extLst>
              <a:ext uri="{FF2B5EF4-FFF2-40B4-BE49-F238E27FC236}">
                <a16:creationId xmlns:a16="http://schemas.microsoft.com/office/drawing/2014/main" id="{39D0208A-5010-6544-9B08-01A92A5C0D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4166" y="374992"/>
            <a:ext cx="8280000" cy="98307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>
              <a:defRPr sz="4800" b="0" i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9" name="Subtitle 6">
            <a:extLst>
              <a:ext uri="{FF2B5EF4-FFF2-40B4-BE49-F238E27FC236}">
                <a16:creationId xmlns:a16="http://schemas.microsoft.com/office/drawing/2014/main" id="{A8B57115-7477-1047-9CC3-D71C39C346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4166" y="1450141"/>
            <a:ext cx="8280000" cy="62583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3200" b="0" i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D83BE4ED-B00D-7446-BB98-7BAE8CC10A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04166" y="2168050"/>
            <a:ext cx="8280000" cy="1800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41736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F7C5-EFA9-E64D-AD1F-86A0AF16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97A9-450F-7D49-A1FA-AFB04EE0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49380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672185-0598-B94A-BF03-F76DBBCF2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DCEFC57-5396-D649-8DE6-C072281D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82E7957-C21D-5D42-8EF8-EC00431EA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317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8887403-767D-8D45-B3EB-B62B0DD934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238865"/>
            <a:ext cx="5181600" cy="49380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3BA9CB7-AA1C-C747-96A3-7C05520D146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72200" y="1238865"/>
            <a:ext cx="5181600" cy="49380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52FB363-98E6-2445-B920-C1BEE789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FC412BBC-7888-C64A-A8A4-A7A85BCB5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C37FEA7-33BD-174A-9AD2-68E4F3B43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943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F4E611B-AD84-044C-A842-1C1504A84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2BDCD6-3BCB-1845-8E22-1E0C2482E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6FD38A-52A4-DA43-B407-B1EE93CC7E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E17FD18-1C7F-4B44-B940-EA19A605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9F41CEF-E3E2-3F4C-B745-077E01BAD78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041058" y="1238865"/>
            <a:ext cx="7312742" cy="49380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59A1135-B480-564B-9570-A76BDE36C89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52693" y="1238250"/>
            <a:ext cx="3057939" cy="4938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+mn-lt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366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F4E611B-AD84-044C-A842-1C1504A84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812BDCD6-3BCB-1845-8E22-1E0C2482E4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6FD38A-52A4-DA43-B407-B1EE93CC7E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E17FD18-1C7F-4B44-B940-EA19A605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9F41CEF-E3E2-3F4C-B745-077E01BAD78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38200" y="1238865"/>
            <a:ext cx="7312742" cy="493809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AEA49F2A-5368-6241-897F-1D24B645F6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95860" y="1238250"/>
            <a:ext cx="3057939" cy="49387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+mn-lt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3458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Two Small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F7C5-EFA9-E64D-AD1F-86A0AF16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97A9-450F-7D49-A1FA-AFB04EE0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269163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672185-0598-B94A-BF03-F76DBBCF2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DCEFC57-5396-D649-8DE6-C072281D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82E7957-C21D-5D42-8EF8-EC00431EA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ECDB52E-D610-924D-8B98-69458B05B37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72200" y="4109882"/>
            <a:ext cx="5181599" cy="2067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+mn-lt"/>
              </a:defRPr>
            </a:lvl1pPr>
          </a:lstStyle>
          <a:p>
            <a:endParaRPr lang="de-DE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DDB67C7-37DC-4B4A-A5BB-BAE74CD0494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8201" y="4109882"/>
            <a:ext cx="5181599" cy="20670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+mn-lt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7478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Tall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3F7C5-EFA9-E64D-AD1F-86A0AF16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97A9-450F-7D49-A1FA-AFB04EE0A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8865"/>
            <a:ext cx="10515600" cy="36748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 i="0">
                <a:latin typeface="+mn-lt"/>
              </a:defRPr>
            </a:lvl1pPr>
            <a:lvl2pPr>
              <a:defRPr sz="1800" b="0" i="0">
                <a:latin typeface="+mn-lt"/>
              </a:defRPr>
            </a:lvl2pPr>
            <a:lvl3pPr>
              <a:defRPr sz="1800" b="0" i="0">
                <a:latin typeface="+mn-lt"/>
              </a:defRPr>
            </a:lvl3pPr>
            <a:lvl4pPr>
              <a:defRPr sz="1800" b="0" i="0">
                <a:latin typeface="+mn-lt"/>
              </a:defRPr>
            </a:lvl4pPr>
            <a:lvl5pPr>
              <a:defRPr sz="1800" b="0" i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672185-0598-B94A-BF03-F76DBBCF2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DCEFC57-5396-D649-8DE6-C072281D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82E7957-C21D-5D42-8EF8-EC00431EA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5C8965F8-387A-934E-BB80-E33C80CB588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0" y="5108524"/>
            <a:ext cx="10515599" cy="10684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i="0">
                <a:latin typeface="+mn-lt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3295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B00C192-3190-9444-A02C-4A674E386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3471" y="6356350"/>
            <a:ext cx="7354529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3171D61-B9A1-074D-B5D1-EE78503AD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B6284D-7C4F-2043-B97C-E29457FA3A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371765"/>
            <a:ext cx="2371904" cy="334295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73FFD885-31C0-8843-897A-6694F2962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719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5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2E0E0-AFF0-5B4C-9EDD-9FAA8F2FB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DB82A-C00C-B541-A86B-E456FEC21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534E207D-701C-714E-BDF1-7E535419F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6490" y="6356350"/>
            <a:ext cx="597310" cy="365125"/>
          </a:xfrm>
          <a:prstGeom prst="rect">
            <a:avLst/>
          </a:prstGeom>
        </p:spPr>
        <p:txBody>
          <a:bodyPr anchor="ctr"/>
          <a:lstStyle>
            <a:lvl1pPr algn="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fld id="{A67C2960-3772-A440-B115-268913EBB296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569F7FE-74F1-6946-BCAC-34113BD10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1" y="6356350"/>
            <a:ext cx="9829800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 b="0" i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de-DE"/>
              <a:t>DATUM | FUSSZEILE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628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8" r:id="rId6"/>
    <p:sldLayoutId id="2147483659" r:id="rId7"/>
    <p:sldLayoutId id="2147483654" r:id="rId8"/>
    <p:sldLayoutId id="214748365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0" i="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8F0BB1-8D6D-3D47-B50C-303786A98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55278B8-C310-9E44-89DF-5E3DED053D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de-DE" dirty="0">
              <a:ea typeface="Alwyn New Lt" charset="0"/>
              <a:cs typeface="Alwyn New Lt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8C66C0-DA0E-084A-9A9B-568A99BC05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5611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90B4B-164B-0645-9D60-4E13F322D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A6CD1-B9A7-E640-9F3B-9D72E470E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64603-33C2-484C-AA6D-C08946038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DATUM | FUSSZEILE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ADF17-D4FD-A547-AB22-D2D5E17CD7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67C2960-3772-A440-B115-268913EBB296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576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CD09B"/>
      </a:accent1>
      <a:accent2>
        <a:srgbClr val="00395D"/>
      </a:accent2>
      <a:accent3>
        <a:srgbClr val="99D5CE"/>
      </a:accent3>
      <a:accent4>
        <a:srgbClr val="C6521D"/>
      </a:accent4>
      <a:accent5>
        <a:srgbClr val="E3D55F"/>
      </a:accent5>
      <a:accent6>
        <a:srgbClr val="A50034"/>
      </a:accent6>
      <a:hlink>
        <a:srgbClr val="BEDDDF"/>
      </a:hlink>
      <a:folHlink>
        <a:srgbClr val="B70B49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4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Alwyn New Rg</vt:lpstr>
      <vt:lpstr>Arial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Henrik te Heesen</dc:creator>
  <cp:lastModifiedBy>Henrik te Heesen</cp:lastModifiedBy>
  <cp:revision>91</cp:revision>
  <cp:lastPrinted>2021-01-14T07:40:01Z</cp:lastPrinted>
  <dcterms:created xsi:type="dcterms:W3CDTF">2019-09-27T11:34:09Z</dcterms:created>
  <dcterms:modified xsi:type="dcterms:W3CDTF">2021-02-23T10:35:12Z</dcterms:modified>
</cp:coreProperties>
</file>